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7" r:id="rId6"/>
    <p:sldId id="275" r:id="rId7"/>
    <p:sldId id="272" r:id="rId8"/>
    <p:sldId id="276" r:id="rId9"/>
    <p:sldId id="283" r:id="rId10"/>
    <p:sldId id="282" r:id="rId11"/>
    <p:sldId id="285" r:id="rId12"/>
    <p:sldId id="274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5B47F-CA4C-4630-8F6F-96700191A7C3}" v="4" dt="2023-01-29T04:16:35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3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1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4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6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2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8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C6B45-565B-4408-8F3F-041D792B758A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7346B-B2B6-4744-A8AD-D5801E96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3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917"/>
            <a:ext cx="9143999" cy="514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81000"/>
            <a:ext cx="7772400" cy="7521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Cursory Photo Story of </a:t>
            </a:r>
            <a:b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Activities in Schools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4419600"/>
            <a:ext cx="6400800" cy="1066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Greening+ in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Janjyoti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Shool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Hakpara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Sindhuli in 2022</a:t>
            </a:r>
          </a:p>
        </p:txBody>
      </p:sp>
    </p:spTree>
    <p:extLst>
      <p:ext uri="{BB962C8B-B14F-4D97-AF65-F5344CB8AC3E}">
        <p14:creationId xmlns:p14="http://schemas.microsoft.com/office/powerpoint/2010/main" val="231540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solidFill>
            <a:srgbClr val="FFFFFF">
              <a:alpha val="25882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 join for plantations and also take plants home from the nursery</a:t>
            </a:r>
          </a:p>
        </p:txBody>
      </p:sp>
    </p:spTree>
    <p:extLst>
      <p:ext uri="{BB962C8B-B14F-4D97-AF65-F5344CB8AC3E}">
        <p14:creationId xmlns:p14="http://schemas.microsoft.com/office/powerpoint/2010/main" val="279997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" y="0"/>
            <a:ext cx="5926776" cy="333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81" y="3333542"/>
            <a:ext cx="6274951" cy="352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095271"/>
            <a:ext cx="6553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Laying out </a:t>
            </a:r>
            <a:r>
              <a:rPr lang="en-US" dirty="0"/>
              <a:t>a garden with students</a:t>
            </a:r>
          </a:p>
        </p:txBody>
      </p:sp>
    </p:spTree>
    <p:extLst>
      <p:ext uri="{BB962C8B-B14F-4D97-AF65-F5344CB8AC3E}">
        <p14:creationId xmlns:p14="http://schemas.microsoft.com/office/powerpoint/2010/main" val="1514261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956" y="1295400"/>
            <a:ext cx="421626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Taking other measures to make classes more interesting for children.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241800" cy="318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Bkp All 2022\Pictures\Sindhuli June 2022\IMG_8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7" y="3733800"/>
            <a:ext cx="468575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2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/>
              <a:t>Thanks for the support!</a:t>
            </a:r>
          </a:p>
        </p:txBody>
      </p:sp>
    </p:spTree>
    <p:extLst>
      <p:ext uri="{BB962C8B-B14F-4D97-AF65-F5344CB8AC3E}">
        <p14:creationId xmlns:p14="http://schemas.microsoft.com/office/powerpoint/2010/main" val="251591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Preparing the land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" y="0"/>
            <a:ext cx="4057650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3458"/>
            <a:ext cx="4267200" cy="320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4955459" cy="372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2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Fencing a part</a:t>
            </a:r>
          </a:p>
        </p:txBody>
      </p:sp>
    </p:spTree>
    <p:extLst>
      <p:ext uri="{BB962C8B-B14F-4D97-AF65-F5344CB8AC3E}">
        <p14:creationId xmlns:p14="http://schemas.microsoft.com/office/powerpoint/2010/main" val="219077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381000"/>
            <a:ext cx="2971800" cy="2133600"/>
          </a:xfrm>
        </p:spPr>
        <p:txBody>
          <a:bodyPr>
            <a:normAutofit/>
          </a:bodyPr>
          <a:lstStyle/>
          <a:p>
            <a:r>
              <a:rPr lang="en-US" dirty="0"/>
              <a:t>Sowing with students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3446463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667903"/>
            <a:ext cx="4267201" cy="320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2344292" cy="312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5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274425"/>
            <a:ext cx="28194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Acquiring some plants from other sources to give a momentum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61908"/>
            <a:ext cx="28194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324781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7425"/>
            <a:ext cx="3276600" cy="246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5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174954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Talking about planting and plants: what and why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Bkp All 2022\Pictures\Sindhuli June 2022\IMG_8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5999"/>
            <a:ext cx="3809626" cy="25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Bkp All 2022\Pictures\Sindhuli June 2022\IMG_9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51" y="4419600"/>
            <a:ext cx="3712472" cy="247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Bkp All 2022\Pictures\Sindhuli June 2022\IMG_9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35054"/>
            <a:ext cx="400003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81000"/>
            <a:ext cx="2133600" cy="3505200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students involved relating their lessons</a:t>
            </a:r>
          </a:p>
        </p:txBody>
      </p:sp>
      <p:pic>
        <p:nvPicPr>
          <p:cNvPr id="15362" name="Picture 2" descr="E:\Bkp All 2022\Pictures\Sindhuli June 2022\IMG_904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722313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665"/>
            <a:ext cx="3124200" cy="416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29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1609"/>
            <a:ext cx="5181600" cy="690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96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224" y="762000"/>
            <a:ext cx="5410200" cy="71596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Getting students and teachers together for plantations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2766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24" y="1600200"/>
            <a:ext cx="3200400" cy="426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24" y="2971800"/>
            <a:ext cx="2972676" cy="396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Cursory Photo Story of  Green Activities in Schools</vt:lpstr>
      <vt:lpstr>Preparing the land</vt:lpstr>
      <vt:lpstr>Fencing a part</vt:lpstr>
      <vt:lpstr>Sowing with students</vt:lpstr>
      <vt:lpstr> Acquiring some plants from other sources to give a momentum </vt:lpstr>
      <vt:lpstr>Talking about planting and plants: what and why</vt:lpstr>
      <vt:lpstr>Getting students involved relating their lessons</vt:lpstr>
      <vt:lpstr>PowerPoint Presentation</vt:lpstr>
      <vt:lpstr>Getting students and teachers together for plantations</vt:lpstr>
      <vt:lpstr>Parents join for plantations and also take plants home from the nursery</vt:lpstr>
      <vt:lpstr>Laying out a garden with students</vt:lpstr>
      <vt:lpstr>Taking other measures to make classes more interesting for children. </vt:lpstr>
      <vt:lpstr>Thanks for the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Teeka Bhattarai</dc:creator>
  <cp:lastModifiedBy>Omer D'Hondt</cp:lastModifiedBy>
  <cp:revision>23</cp:revision>
  <dcterms:created xsi:type="dcterms:W3CDTF">2023-01-05T11:33:22Z</dcterms:created>
  <dcterms:modified xsi:type="dcterms:W3CDTF">2023-01-29T04:16:46Z</dcterms:modified>
</cp:coreProperties>
</file>